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797675" cy="9928225"/>
  <p:defaultTextStyle>
    <a:defPPr>
      <a:defRPr lang="ru-RU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50" d="100"/>
          <a:sy n="50" d="100"/>
        </p:scale>
        <p:origin x="-3684" y="-17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4C7E239-C3F7-4718-A7EC-336F9F99D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488FA454-AE56-458D-AFE5-2891E46B6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663C-F142-451C-AA53-13AFA51FD26A}" type="datetimeFigureOut">
              <a:rPr lang="ru-RU" smtClean="0"/>
              <a:t>26.06.2026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3580057-C3FE-449D-BBD0-7A146221A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6BFBFF32-8CDA-4366-A676-5D6731986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D2230-D05B-45D3-B22A-7C6B6144D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4469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560DD02-4DC0-4FBE-8CD1-8B5460736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2E22D49F-9ECD-4FA3-BBDD-20624A3EF5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E08CFC9-B998-4BE2-85AB-D008BC8AC2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F663C-F142-451C-AA53-13AFA51FD26A}" type="datetimeFigureOut">
              <a:rPr lang="ru-RU" smtClean="0"/>
              <a:t>26.06.2026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7A88535-38CB-4FB7-9C0F-7EB57FE7AE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02E7C66-87D7-4868-A110-E872C02B3E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D2230-D05B-45D3-B22A-7C6B6144D6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640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FE909FC7-3840-4441-916E-9936ACF933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D27169C-FEF1-4D17-8CBA-A99B3990F1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27934D3A-DAF3-44A8-A85A-C60AD30A8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530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94BB9062-73B2-4412-A793-C6ADD26F5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0770311-27E2-414B-992C-C5202A13FB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50831E22-BC1A-415C-A8FC-2C3053712F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75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D0DD5A1F-A2A5-4972-B897-1349E9D88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B0751D9-B29C-442A-BF91-EC6E3A996A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1ACDED6-D3F3-4FF5-B002-35B2EF886E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98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A0651775-59E4-4738-B2C1-0E0C1330AD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7908CF7-C6A1-49C9-AB0C-60791FC2C54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98CF6DA-5081-47DB-85D5-31431C562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234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B5B5246F-E27A-4F97-A6D3-A8842F5C9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8113DF65-5FE1-4FBC-B1C8-87DE19482D3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419CA6B-F242-412D-8949-300E5C8BC8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87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762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9E0E61D1-0352-4CD1-9371-0B4052A5E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62B87D3-86E7-4471-981C-2DC0471E61C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F7AEDD46-069A-4BD9-B236-4D993CE75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5898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37ADF06F-A3F0-4695-AEC1-E58E92BF6C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A0D57B0-4F6E-4987-9F3B-8D0D54C3F5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45C6C5A-4C19-4DBB-A3C4-7CED523583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711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F46B9ACA-1386-4609-9E9A-F6E5AE458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7EBFFE37-446B-4C26-8C3D-00F760D14B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885DFF1-2CF0-43F2-861C-1D1743EA4B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888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6A1F1E4D-9385-470F-9B89-DCAF0417C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18BB3EF-FB03-40D6-9774-2B3D70777E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A7DA1657-B036-4CE1-AF42-5DE9A5BF7F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9636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6E4F3036-0A3F-49AB-B38F-5B183DCCF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CC60A5E-40E2-492F-9175-F3C30C66A8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C072EAF-DBA2-4363-8DFF-C16F8E41B5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599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>
            <a:extLst>
              <a:ext uri="{FF2B5EF4-FFF2-40B4-BE49-F238E27FC236}">
                <a16:creationId xmlns:a16="http://schemas.microsoft.com/office/drawing/2014/main" xmlns="" id="{4BAFD6C5-F8C7-4B89-836E-1A7DAF9D7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2" cy="5143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578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Экран (16:9)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User_PC</dc:creator>
  <cp:lastModifiedBy>Борисова Наталья Олеговна</cp:lastModifiedBy>
  <cp:revision>6</cp:revision>
  <dcterms:created xsi:type="dcterms:W3CDTF">2026-06-25T19:43:43Z</dcterms:created>
  <dcterms:modified xsi:type="dcterms:W3CDTF">2026-06-26T11:14:32Z</dcterms:modified>
</cp:coreProperties>
</file>